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63" r:id="rId4"/>
    <p:sldId id="261" r:id="rId5"/>
    <p:sldId id="262" r:id="rId6"/>
    <p:sldId id="264" r:id="rId7"/>
    <p:sldId id="258" r:id="rId8"/>
    <p:sldId id="268" r:id="rId9"/>
    <p:sldId id="270" r:id="rId10"/>
    <p:sldId id="269" r:id="rId11"/>
    <p:sldId id="271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ypics.ru-749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828800" y="0"/>
            <a:ext cx="10972800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FD9CD-2F52-4D44-AD2D-6B92A05CD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Причины: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B77343-CC34-412C-B653-2B9C32AD3C3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/>
          </a:bodyPr>
          <a:lstStyle/>
          <a:p>
            <a:r>
              <a:rPr lang="ru-RU" i="1" dirty="0"/>
              <a:t>Конфликт короля Карла 1 и парламента, потому что король хочет единолично править + : </a:t>
            </a:r>
          </a:p>
          <a:p>
            <a:r>
              <a:rPr lang="ru-RU" dirty="0"/>
              <a:t>Защищает англиканскую церковь и преследует пуритан;</a:t>
            </a:r>
          </a:p>
          <a:p>
            <a:r>
              <a:rPr lang="ru-RU" dirty="0"/>
              <a:t>Поддерживает старую цеховую систему и продажу отдельным лицам исключительного права на изготовление и торговлю товарами;</a:t>
            </a:r>
          </a:p>
          <a:p>
            <a:r>
              <a:rPr lang="ru-RU" dirty="0"/>
              <a:t>Ищет поддержки у Франции и Испании </a:t>
            </a:r>
          </a:p>
          <a:p>
            <a:r>
              <a:rPr lang="ru-RU" dirty="0"/>
              <a:t>Казнокрадство и взяточничество!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555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88">
            <a:hlinkClick r:id="" action="ppaction://media"/>
            <a:extLst>
              <a:ext uri="{FF2B5EF4-FFF2-40B4-BE49-F238E27FC236}">
                <a16:creationId xmlns:a16="http://schemas.microsoft.com/office/drawing/2014/main" id="{FB7D4D80-4172-477B-8D2A-811EB19B5A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e-Execution-of-Charles-I-unknown-painter — копия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408712" cy="686198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8912"/>
          </a:xfrm>
        </p:spPr>
        <p:txBody>
          <a:bodyPr>
            <a:noAutofit/>
          </a:bodyPr>
          <a:lstStyle/>
          <a:p>
            <a:r>
              <a:rPr lang="ru-RU" sz="3400" b="1" dirty="0"/>
              <a:t>Кромвель подрубает королевский дуб</a:t>
            </a:r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04979"/>
            <a:ext cx="8172400" cy="585302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534400" cy="896144"/>
          </a:xfrm>
        </p:spPr>
        <p:txBody>
          <a:bodyPr>
            <a:noAutofit/>
          </a:bodyPr>
          <a:lstStyle/>
          <a:p>
            <a:r>
              <a:rPr lang="ru-RU" sz="4000" b="1" dirty="0"/>
              <a:t>Домашнее задание: записи в тетради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36912"/>
            <a:ext cx="8784976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/>
              <a:t>«Революция начинается с </a:t>
            </a:r>
            <a:r>
              <a:rPr lang="ru-RU" sz="4000" b="1" i="1" dirty="0">
                <a:solidFill>
                  <a:schemeClr val="accent3"/>
                </a:solidFill>
              </a:rPr>
              <a:t>одного</a:t>
            </a:r>
            <a:r>
              <a:rPr lang="ru-RU" sz="4000" b="1" i="1" dirty="0"/>
              <a:t> человека»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81000"/>
            <a:ext cx="8568952" cy="1967880"/>
          </a:xfrm>
        </p:spPr>
        <p:txBody>
          <a:bodyPr>
            <a:noAutofit/>
          </a:bodyPr>
          <a:lstStyle/>
          <a:p>
            <a:r>
              <a:rPr lang="ru-RU" sz="4800" b="1" i="1" dirty="0"/>
              <a:t>Английская революция: </a:t>
            </a:r>
            <a:br>
              <a:rPr lang="ru-RU" sz="4800" b="1" i="1" dirty="0"/>
            </a:br>
            <a:r>
              <a:rPr lang="ru-RU" sz="4800" b="1" i="1" dirty="0"/>
              <a:t>Парламент </a:t>
            </a:r>
            <a:br>
              <a:rPr lang="ru-RU" sz="4800" b="1" i="1" dirty="0"/>
            </a:br>
            <a:r>
              <a:rPr lang="ru-RU" sz="4800" b="1" i="1" dirty="0"/>
              <a:t>против Короля</a:t>
            </a:r>
          </a:p>
        </p:txBody>
      </p:sp>
      <p:pic>
        <p:nvPicPr>
          <p:cNvPr id="1026" name="Picture 2" descr="C:\Users\12345\Desktop\Урок Англия\флаг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852936"/>
            <a:ext cx="5981700" cy="3248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mpuAP6zi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327716" cy="626469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/>
              <a:t>Кто такие </a:t>
            </a:r>
            <a:r>
              <a:rPr lang="ru-RU" sz="5400" b="1" i="1" dirty="0"/>
              <a:t>пуритане</a:t>
            </a:r>
            <a:r>
              <a:rPr lang="ru-RU" sz="5400" b="1" dirty="0"/>
              <a:t>?</a:t>
            </a:r>
          </a:p>
        </p:txBody>
      </p:sp>
      <p:pic>
        <p:nvPicPr>
          <p:cNvPr id="4" name="Содержимое 3" descr="1387962635_purita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286060"/>
            <a:ext cx="5544616" cy="510061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ru-RU" sz="5400" b="1" dirty="0"/>
              <a:t>Поговорки пуритан: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/>
              <a:t>«Скажи мне, на что ты тратишь деньги, и я скажу, что ты за человек»</a:t>
            </a:r>
          </a:p>
          <a:p>
            <a:pPr algn="ctr"/>
            <a:r>
              <a:rPr lang="ru-RU" sz="4800" b="1" i="1" dirty="0"/>
              <a:t>«Жить бедным, чтобы умереть богатым»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08720"/>
          </a:xfrm>
        </p:spPr>
        <p:txBody>
          <a:bodyPr>
            <a:normAutofit/>
          </a:bodyPr>
          <a:lstStyle/>
          <a:p>
            <a:r>
              <a:rPr lang="ru-RU" sz="4000" b="1" i="1" dirty="0"/>
              <a:t>Гражданская война </a:t>
            </a:r>
            <a:r>
              <a:rPr lang="ru-RU" sz="4000" b="1" dirty="0"/>
              <a:t>– это …</a:t>
            </a:r>
          </a:p>
        </p:txBody>
      </p:sp>
      <p:pic>
        <p:nvPicPr>
          <p:cNvPr id="4" name="Содержимое 3" descr="anglijskaja_burzhuaznaja_revoljucija_17_veka_prichiny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172400" cy="544826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9310808" cy="758952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/>
              <a:t>       Карл </a:t>
            </a:r>
            <a:r>
              <a:rPr lang="en-US" sz="4000" b="1" dirty="0"/>
              <a:t>I </a:t>
            </a:r>
            <a:r>
              <a:rPr lang="ru-RU" sz="4000" b="1" dirty="0"/>
              <a:t>        Оливер Кромвель</a:t>
            </a:r>
          </a:p>
        </p:txBody>
      </p:sp>
      <p:pic>
        <p:nvPicPr>
          <p:cNvPr id="7" name="Содержимое 6" descr="карл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4007782" cy="5009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800px-Oliver_Cromwell_by_Samuel_Coop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412776"/>
            <a:ext cx="4104456" cy="4986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rmAutofit/>
          </a:bodyPr>
          <a:lstStyle/>
          <a:p>
            <a:r>
              <a:rPr lang="ru-RU" sz="4000" b="1" dirty="0"/>
              <a:t>«Кавалеры» и «Круглоголовые»</a:t>
            </a:r>
          </a:p>
        </p:txBody>
      </p:sp>
      <p:pic>
        <p:nvPicPr>
          <p:cNvPr id="5" name="Содержимое 4" descr="natalihamilt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2664296" cy="539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John_Pettie_Puritan_Roundhea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052736"/>
            <a:ext cx="3384376" cy="532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BD735-1265-4192-AC66-C17EBF8D0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67EF256-CC7C-4AD4-89DD-0F9AA525CDB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6629711"/>
              </p:ext>
            </p:extLst>
          </p:nvPr>
        </p:nvGraphicFramePr>
        <p:xfrm>
          <a:off x="539552" y="1628800"/>
          <a:ext cx="8296600" cy="3672408"/>
        </p:xfrm>
        <a:graphic>
          <a:graphicData uri="http://schemas.openxmlformats.org/drawingml/2006/table">
            <a:tbl>
              <a:tblPr firstRow="1" firstCol="1" bandRow="1"/>
              <a:tblGrid>
                <a:gridCol w="4148300">
                  <a:extLst>
                    <a:ext uri="{9D8B030D-6E8A-4147-A177-3AD203B41FA5}">
                      <a16:colId xmlns:a16="http://schemas.microsoft.com/office/drawing/2014/main" val="2411962241"/>
                    </a:ext>
                  </a:extLst>
                </a:gridCol>
                <a:gridCol w="4148300">
                  <a:extLst>
                    <a:ext uri="{9D8B030D-6E8A-4147-A177-3AD203B41FA5}">
                      <a16:colId xmlns:a16="http://schemas.microsoft.com/office/drawing/2014/main" val="171801902"/>
                    </a:ext>
                  </a:extLst>
                </a:gridCol>
              </a:tblGrid>
              <a:tr h="3672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Король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__Карл 1__________________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__католики_______________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англиканская церковь, старое дворянство, придворная знать, армия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Парламент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_Оливер Кромвель_________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пуритане_________________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ремесленники, буржуазия, наемные рабочие, джентри, крестьяне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280252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56BBC7-7C79-4399-B117-8EDAA0B856B0}"/>
              </a:ext>
            </a:extLst>
          </p:cNvPr>
          <p:cNvSpPr/>
          <p:nvPr/>
        </p:nvSpPr>
        <p:spPr>
          <a:xfrm>
            <a:off x="2696744" y="5422376"/>
            <a:ext cx="3744416" cy="10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Джентри- новые дворяне , которые по богатству могли соперничать с лордами</a:t>
            </a:r>
          </a:p>
        </p:txBody>
      </p:sp>
    </p:spTree>
    <p:extLst>
      <p:ext uri="{BB962C8B-B14F-4D97-AF65-F5344CB8AC3E}">
        <p14:creationId xmlns:p14="http://schemas.microsoft.com/office/powerpoint/2010/main" val="2926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318</TotalTime>
  <Words>173</Words>
  <Application>Microsoft Office PowerPoint</Application>
  <PresentationFormat>Экран (4:3)</PresentationFormat>
  <Paragraphs>27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Georgia</vt:lpstr>
      <vt:lpstr>Times New Roman</vt:lpstr>
      <vt:lpstr>Wingdings</vt:lpstr>
      <vt:lpstr>Wingdings 2</vt:lpstr>
      <vt:lpstr>Официальная</vt:lpstr>
      <vt:lpstr>Презентация PowerPoint</vt:lpstr>
      <vt:lpstr>Английская революция:  Парламент  против Короля</vt:lpstr>
      <vt:lpstr>Презентация PowerPoint</vt:lpstr>
      <vt:lpstr>Кто такие пуритане?</vt:lpstr>
      <vt:lpstr>Поговорки пуритан:</vt:lpstr>
      <vt:lpstr>Гражданская война – это …</vt:lpstr>
      <vt:lpstr>       Карл I         Оливер Кромвель</vt:lpstr>
      <vt:lpstr>«Кавалеры» и «Круглоголовые»</vt:lpstr>
      <vt:lpstr>Презентация PowerPoint</vt:lpstr>
      <vt:lpstr>Причины: </vt:lpstr>
      <vt:lpstr>Презентация PowerPoint</vt:lpstr>
      <vt:lpstr>Презентация PowerPoint</vt:lpstr>
      <vt:lpstr>Кромвель подрубает королевский дуб</vt:lpstr>
      <vt:lpstr>Домашнее задание: записи в тетради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Екатерина Буренко</cp:lastModifiedBy>
  <cp:revision>20</cp:revision>
  <dcterms:created xsi:type="dcterms:W3CDTF">2017-11-12T16:07:13Z</dcterms:created>
  <dcterms:modified xsi:type="dcterms:W3CDTF">2021-09-08T18:04:39Z</dcterms:modified>
</cp:coreProperties>
</file>